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0"/>
  </p:notesMasterIdLst>
  <p:sldIdLst>
    <p:sldId id="256" r:id="rId4"/>
    <p:sldId id="261" r:id="rId5"/>
    <p:sldId id="299" r:id="rId6"/>
    <p:sldId id="264" r:id="rId7"/>
    <p:sldId id="281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297" r:id="rId16"/>
    <p:sldId id="283" r:id="rId17"/>
    <p:sldId id="305" r:id="rId18"/>
    <p:sldId id="324" r:id="rId19"/>
    <p:sldId id="325" r:id="rId20"/>
    <p:sldId id="326" r:id="rId21"/>
    <p:sldId id="327" r:id="rId22"/>
    <p:sldId id="328" r:id="rId23"/>
    <p:sldId id="298" r:id="rId24"/>
    <p:sldId id="307" r:id="rId25"/>
    <p:sldId id="329" r:id="rId26"/>
    <p:sldId id="330" r:id="rId27"/>
    <p:sldId id="331" r:id="rId28"/>
    <p:sldId id="262" r:id="rId2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F2BF27"/>
    <a:srgbClr val="FFC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756" y="84"/>
      </p:cViewPr>
      <p:guideLst>
        <p:guide orient="horz" pos="193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5DA3F-ED3A-4897-B8F3-C49A97F730D1}" type="datetimeFigureOut">
              <a:rPr lang="ko-KR" altLang="en-US" smtClean="0"/>
              <a:t>2021-11-13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9ED4F-90B4-4BD8-A817-6A0A9D036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0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21D975-47B7-40FA-B919-8B79C77FC0F2}"/>
              </a:ext>
            </a:extLst>
          </p:cNvPr>
          <p:cNvGrpSpPr/>
          <p:nvPr userDrawn="1"/>
        </p:nvGrpSpPr>
        <p:grpSpPr>
          <a:xfrm>
            <a:off x="4572000" y="387072"/>
            <a:ext cx="4569687" cy="4756528"/>
            <a:chOff x="4572000" y="387072"/>
            <a:chExt cx="4569687" cy="4756528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D941B2F-ACDE-44DC-AD51-21CFD90B9D89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6BA73B4-BC5C-4378-A083-948505655B7B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69974D1-7996-4667-BA09-83671B53C878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34" name="이등변 삼각형 49">
                  <a:extLst>
                    <a:ext uri="{FF2B5EF4-FFF2-40B4-BE49-F238E27FC236}">
                      <a16:creationId xmlns:a16="http://schemas.microsoft.com/office/drawing/2014/main" id="{28E40F27-2EBF-4762-A766-35C37FBBB4FC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8F48F4F8-139B-4033-8A10-8F6699C3926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1B13B33C-E953-4CCE-A9B0-8BAF1A14BCD1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8CF60D7-5C5A-451E-BE72-BA888208BAF2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7DE17EC-22E7-4731-8B49-B51235A1DF1F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548997DE-64C7-44A9-A88E-2031BD44F47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4E2EBBBA-5F6E-4A7C-B230-6E02F5B0DE65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787774"/>
            <a:ext cx="3816424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3380" y="3867894"/>
            <a:ext cx="38164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INSERT THE TITLE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OF YOUR PRESENTATION HERE   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48065" y="1431235"/>
            <a:ext cx="2568434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04000" y="370350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4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61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39597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048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C15B180-CBF0-499C-A764-95FA7614AC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51435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FA03D3A-E0EA-4B8F-B538-58CE5D4DB32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34004" y="2131318"/>
            <a:ext cx="2160000" cy="3012182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131318"/>
            <a:ext cx="1152008" cy="3012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1EBCCB12-3AC7-4A57-8E11-5324E7CB7D0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043485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779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301328" y="1495130"/>
            <a:ext cx="1840931" cy="3649326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476381" y="3386021"/>
            <a:ext cx="3530788" cy="1769004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3491431" y="1495130"/>
            <a:ext cx="3681862" cy="3649326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5396868" y="-11318"/>
            <a:ext cx="3681862" cy="3267664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11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275605"/>
            <a:ext cx="2232248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686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264676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7" name="그룹 3076">
            <a:extLst>
              <a:ext uri="{FF2B5EF4-FFF2-40B4-BE49-F238E27FC236}">
                <a16:creationId xmlns:a16="http://schemas.microsoft.com/office/drawing/2014/main" id="{98E1F27A-257B-4D1A-B672-BC3E23A06118}"/>
              </a:ext>
            </a:extLst>
          </p:cNvPr>
          <p:cNvGrpSpPr/>
          <p:nvPr userDrawn="1"/>
        </p:nvGrpSpPr>
        <p:grpSpPr>
          <a:xfrm>
            <a:off x="1902711" y="1537517"/>
            <a:ext cx="5620059" cy="3598510"/>
            <a:chOff x="2401342" y="248706"/>
            <a:chExt cx="5620059" cy="3598510"/>
          </a:xfrm>
          <a:solidFill>
            <a:schemeClr val="bg1"/>
          </a:solidFill>
        </p:grpSpPr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AFA52AFD-A09C-4B39-B8D1-31F5FF21F177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28048BEE-7C53-42D0-A506-848E3F17217E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55B93957-A57C-44E0-A336-699EE6B4F6CC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1">
              <a:extLst>
                <a:ext uri="{FF2B5EF4-FFF2-40B4-BE49-F238E27FC236}">
                  <a16:creationId xmlns:a16="http://schemas.microsoft.com/office/drawing/2014/main" id="{0C21273E-B44A-44F4-BED0-FE6BE1C84CED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C9498B36-2DEE-4230-ADEC-8236BBAE4F80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1">
              <a:extLst>
                <a:ext uri="{FF2B5EF4-FFF2-40B4-BE49-F238E27FC236}">
                  <a16:creationId xmlns:a16="http://schemas.microsoft.com/office/drawing/2014/main" id="{EEE0F05A-0627-4B21-8C58-1FF2AFA50934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11">
              <a:extLst>
                <a:ext uri="{FF2B5EF4-FFF2-40B4-BE49-F238E27FC236}">
                  <a16:creationId xmlns:a16="http://schemas.microsoft.com/office/drawing/2014/main" id="{5AC876EE-8F1E-42E3-85E8-F082493EA4B2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id="{AE727798-AF92-4B1B-B34B-6A0B5F01364D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0A1A70B0-8EC9-4232-A569-700F9CB90D86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8468AA9A-5D52-41E9-AE95-D453CCCDE517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F238635E-ADE2-4689-B906-BFA3780205D3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4A66CCF7-4F34-4CEF-A93F-D4C3FBBC31C8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ED5842E9-7C7B-4145-8777-A72EAA033919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FE795315-79B9-4ACC-A173-0FF1208985F1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3C261F52-1234-4DC3-A2FF-D2EDCDFBD59B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Oval 11">
              <a:extLst>
                <a:ext uri="{FF2B5EF4-FFF2-40B4-BE49-F238E27FC236}">
                  <a16:creationId xmlns:a16="http://schemas.microsoft.com/office/drawing/2014/main" id="{8898D16D-0930-4BB5-A3BE-871D589D05A2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BD6D6B7-F491-44FF-BEFA-1D7F73C5CB3B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A3711D92-0D82-4A0C-98E5-DF2B26ADA064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3798740"/>
            <a:ext cx="9144000" cy="1344760"/>
            <a:chOff x="0" y="3798740"/>
            <a:chExt cx="9144000" cy="134476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4731990"/>
              <a:ext cx="9144000" cy="41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2" name="Oval 1"/>
            <p:cNvSpPr/>
            <p:nvPr userDrawn="1"/>
          </p:nvSpPr>
          <p:spPr>
            <a:xfrm>
              <a:off x="2195736" y="4299942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772072" y="4361681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330152" y="4539308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7092280" y="3798740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6495678" y="4341143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6991200" y="4240063"/>
              <a:ext cx="697682" cy="697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7392378" y="4244602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7812360" y="4435486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075806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72387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76" name="그룹 3075">
            <a:extLst>
              <a:ext uri="{FF2B5EF4-FFF2-40B4-BE49-F238E27FC236}">
                <a16:creationId xmlns:a16="http://schemas.microsoft.com/office/drawing/2014/main" id="{D94CBEB5-5417-46B1-88F6-CC8EAFA04538}"/>
              </a:ext>
            </a:extLst>
          </p:cNvPr>
          <p:cNvGrpSpPr/>
          <p:nvPr userDrawn="1"/>
        </p:nvGrpSpPr>
        <p:grpSpPr>
          <a:xfrm>
            <a:off x="4249055" y="497586"/>
            <a:ext cx="645890" cy="1241591"/>
            <a:chOff x="5304862" y="-789923"/>
            <a:chExt cx="645890" cy="1241591"/>
          </a:xfrm>
        </p:grpSpPr>
        <p:grpSp>
          <p:nvGrpSpPr>
            <p:cNvPr id="3072" name="그룹 3071">
              <a:extLst>
                <a:ext uri="{FF2B5EF4-FFF2-40B4-BE49-F238E27FC236}">
                  <a16:creationId xmlns:a16="http://schemas.microsoft.com/office/drawing/2014/main" id="{1EDC8D9B-3ACF-4259-97AD-31C89A94208E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91D8E74F-74D1-42AF-878A-87DB5086DFB8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AE1386C1-5A88-4DFD-B9C6-1BD9FD99E884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4B26653-6B23-4EFE-8B06-375137532FD8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2D3E034-244B-447C-9103-515EC73ED955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3" name="직사각형 3072">
              <a:extLst>
                <a:ext uri="{FF2B5EF4-FFF2-40B4-BE49-F238E27FC236}">
                  <a16:creationId xmlns:a16="http://schemas.microsoft.com/office/drawing/2014/main" id="{B8AC1995-F1DB-45F4-BAD9-8612F17EC7CF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1B2C1A3C-1B19-4A94-822F-AE9B5A703575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A97839E-8AFB-4B9F-9CA8-740B072EF2C1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11510"/>
            <a:ext cx="2303282" cy="13681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779662"/>
            <a:ext cx="230328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AC382A-C3B5-4BE0-B805-8F9094AFD7DC}"/>
              </a:ext>
            </a:extLst>
          </p:cNvPr>
          <p:cNvGrpSpPr/>
          <p:nvPr userDrawn="1"/>
        </p:nvGrpSpPr>
        <p:grpSpPr>
          <a:xfrm>
            <a:off x="0" y="2571749"/>
            <a:ext cx="2984923" cy="257175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:a16="http://schemas.microsoft.com/office/drawing/2014/main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339502"/>
            <a:ext cx="8640960" cy="4464496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7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1902711" y="232356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0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60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4" y="1203090"/>
            <a:ext cx="1710999" cy="3600908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312181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33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32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4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19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65" r:id="rId14"/>
    <p:sldLayoutId id="2147483672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ea typeface="맑은 고딕" pitchFamily="50" charset="-127"/>
              </a:rPr>
              <a:t>WEEKLY #1 PRESENTATION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b="1" dirty="0"/>
              <a:t>Pre class </a:t>
            </a:r>
            <a:r>
              <a:rPr lang="en-US" altLang="ko-KR" b="1" dirty="0" err="1"/>
              <a:t>DumbWays</a:t>
            </a:r>
            <a:r>
              <a:rPr lang="en-US" altLang="ko-KR" b="1" dirty="0"/>
              <a:t> Batch-28</a:t>
            </a:r>
            <a:endParaRPr lang="en-US" altLang="ko-KR" dirty="0"/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-18256" y="4825165"/>
            <a:ext cx="91805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8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26" name="Picture 2" descr="Bootcamp | DumbWays.id - Belajar Koding dan Disalurkan Kerja">
            <a:extLst>
              <a:ext uri="{FF2B5EF4-FFF2-40B4-BE49-F238E27FC236}">
                <a16:creationId xmlns:a16="http://schemas.microsoft.com/office/drawing/2014/main" id="{5F70DF9E-84F9-473F-8BAC-8604F9AE9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2891"/>
            <a:ext cx="889645" cy="88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76D89D03-27DA-43D1-AC33-E0C0FF3AE57E}"/>
              </a:ext>
            </a:extLst>
          </p:cNvPr>
          <p:cNvSpPr txBox="1">
            <a:spLocks/>
          </p:cNvSpPr>
          <p:nvPr/>
        </p:nvSpPr>
        <p:spPr>
          <a:xfrm>
            <a:off x="1835696" y="148053"/>
            <a:ext cx="4824536" cy="6892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Right Side (3) : Flex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41504-242A-4679-BE8E-BF2CBA743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0" y="812622"/>
            <a:ext cx="8532440" cy="429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01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76D89D03-27DA-43D1-AC33-E0C0FF3AE57E}"/>
              </a:ext>
            </a:extLst>
          </p:cNvPr>
          <p:cNvSpPr txBox="1">
            <a:spLocks/>
          </p:cNvSpPr>
          <p:nvPr/>
        </p:nvSpPr>
        <p:spPr>
          <a:xfrm>
            <a:off x="1835696" y="148053"/>
            <a:ext cx="4824536" cy="6892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Right Side (4) : Flex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DA4CB-33F4-4D72-8987-19F6332FB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110"/>
            <a:ext cx="9144000" cy="44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25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76D89D03-27DA-43D1-AC33-E0C0FF3AE57E}"/>
              </a:ext>
            </a:extLst>
          </p:cNvPr>
          <p:cNvSpPr txBox="1">
            <a:spLocks/>
          </p:cNvSpPr>
          <p:nvPr/>
        </p:nvSpPr>
        <p:spPr>
          <a:xfrm>
            <a:off x="1835696" y="148053"/>
            <a:ext cx="4824536" cy="6892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Right Side(5) &amp; footer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D646C-7543-4398-BF5B-C92932882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8" y="801928"/>
            <a:ext cx="8622704" cy="434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35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9245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51B8C4-6A04-4349-A2DB-9E73B237B8C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Frame 5"/>
          <p:cNvSpPr/>
          <p:nvPr/>
        </p:nvSpPr>
        <p:spPr>
          <a:xfrm>
            <a:off x="197768" y="159481"/>
            <a:ext cx="4176464" cy="4824536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201FE7-DA4B-43EA-8C28-4237204C1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7" y="443619"/>
            <a:ext cx="4036605" cy="4214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E30EC7-1895-4792-86B8-359658F2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768" y="419098"/>
            <a:ext cx="4176464" cy="42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464E5F6-17D1-40B8-A2E6-2F262B20EB5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 b="6278"/>
          <a:stretch>
            <a:fillRect/>
          </a:stretch>
        </p:blipFill>
        <p:spPr>
          <a:xfrm>
            <a:off x="3495" y="1131590"/>
            <a:ext cx="9144000" cy="3076575"/>
          </a:xfr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314308A5-42EC-44D3-8B00-7C4AF2C89791}"/>
              </a:ext>
            </a:extLst>
          </p:cNvPr>
          <p:cNvSpPr txBox="1">
            <a:spLocks/>
          </p:cNvSpPr>
          <p:nvPr/>
        </p:nvSpPr>
        <p:spPr>
          <a:xfrm>
            <a:off x="0" y="154275"/>
            <a:ext cx="9027562" cy="6892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Reset and container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327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76D89D03-27DA-43D1-AC33-E0C0FF3AE57E}"/>
              </a:ext>
            </a:extLst>
          </p:cNvPr>
          <p:cNvSpPr txBox="1">
            <a:spLocks/>
          </p:cNvSpPr>
          <p:nvPr/>
        </p:nvSpPr>
        <p:spPr>
          <a:xfrm>
            <a:off x="1835696" y="148053"/>
            <a:ext cx="4824536" cy="6892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Left 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AA1DD-E139-4CED-B006-DA758D008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5" y="771550"/>
            <a:ext cx="3611169" cy="4371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4CE849-1B7E-4094-AFBD-44076EB60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71550"/>
            <a:ext cx="3611169" cy="43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21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76D89D03-27DA-43D1-AC33-E0C0FF3AE57E}"/>
              </a:ext>
            </a:extLst>
          </p:cNvPr>
          <p:cNvSpPr txBox="1">
            <a:spLocks/>
          </p:cNvSpPr>
          <p:nvPr/>
        </p:nvSpPr>
        <p:spPr>
          <a:xfrm>
            <a:off x="1835696" y="148053"/>
            <a:ext cx="4824536" cy="6892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Right Side 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B4056-2B62-4232-816F-D91803C4A2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58118"/>
            <a:ext cx="7956376" cy="424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91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76D89D03-27DA-43D1-AC33-E0C0FF3AE57E}"/>
              </a:ext>
            </a:extLst>
          </p:cNvPr>
          <p:cNvSpPr txBox="1">
            <a:spLocks/>
          </p:cNvSpPr>
          <p:nvPr/>
        </p:nvSpPr>
        <p:spPr>
          <a:xfrm>
            <a:off x="1835696" y="148053"/>
            <a:ext cx="4824536" cy="6892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Right Side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F7DE9-BCDA-45C2-AF9B-D1D8E9BD9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37336"/>
            <a:ext cx="3247107" cy="4306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F25B19-8849-4A0E-AA0B-D0353B558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837336"/>
            <a:ext cx="4682609" cy="430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01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76D89D03-27DA-43D1-AC33-E0C0FF3AE57E}"/>
              </a:ext>
            </a:extLst>
          </p:cNvPr>
          <p:cNvSpPr txBox="1">
            <a:spLocks/>
          </p:cNvSpPr>
          <p:nvPr/>
        </p:nvSpPr>
        <p:spPr>
          <a:xfrm>
            <a:off x="1835696" y="148053"/>
            <a:ext cx="4824536" cy="6892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Right Side : Flex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C3997-F38A-4599-897E-3CE2DF757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37336"/>
            <a:ext cx="3121739" cy="4306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802B6-D53D-4571-BAC1-C9F61AA10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573" y="837336"/>
            <a:ext cx="4238884" cy="43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80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cs typeface="Arial" pitchFamily="34" charset="0"/>
              </a:rPr>
              <a:t>Presentation Point</a:t>
            </a:r>
          </a:p>
        </p:txBody>
      </p:sp>
      <p:sp>
        <p:nvSpPr>
          <p:cNvPr id="7" name="Rectangle 6"/>
          <p:cNvSpPr/>
          <p:nvPr/>
        </p:nvSpPr>
        <p:spPr>
          <a:xfrm>
            <a:off x="2699792" y="1758795"/>
            <a:ext cx="5480860" cy="726253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903269" y="1747276"/>
            <a:ext cx="5040575" cy="704120"/>
            <a:chOff x="2175371" y="1667244"/>
            <a:chExt cx="5040575" cy="704120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175371" y="166724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HTML</a:t>
              </a: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2175386" y="1887375"/>
              <a:ext cx="5040560" cy="48398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 form that contains : input text, radio, select, checkbox,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textarea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, and a </a:t>
              </a:r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submit button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" name="Chevron 11"/>
          <p:cNvSpPr/>
          <p:nvPr/>
        </p:nvSpPr>
        <p:spPr>
          <a:xfrm rot="16200000">
            <a:off x="1736090" y="1667491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78511" y="175879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50152" y="421885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64435" y="190079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2699792" y="2666758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903269" y="2730926"/>
            <a:ext cx="5040560" cy="559668"/>
            <a:chOff x="2175371" y="1762964"/>
            <a:chExt cx="5040560" cy="559668"/>
          </a:xfrm>
        </p:grpSpPr>
        <p:sp>
          <p:nvSpPr>
            <p:cNvPr id="33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CSS</a:t>
              </a: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2175371" y="2032239"/>
              <a:ext cx="5040560" cy="290393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Styling HTML, flexbox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Chevron 30"/>
          <p:cNvSpPr/>
          <p:nvPr/>
        </p:nvSpPr>
        <p:spPr>
          <a:xfrm rot="16200000">
            <a:off x="1736090" y="2533201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78511" y="262450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99792" y="3532468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2903269" y="3596636"/>
            <a:ext cx="5040560" cy="559668"/>
            <a:chOff x="2175371" y="1762964"/>
            <a:chExt cx="5040560" cy="559668"/>
          </a:xfrm>
        </p:grpSpPr>
        <p:sp>
          <p:nvSpPr>
            <p:cNvPr id="40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JavaScript</a:t>
              </a:r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2175371" y="2032239"/>
              <a:ext cx="5040560" cy="290393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DOM selector, DOM event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Chevron 37"/>
          <p:cNvSpPr/>
          <p:nvPr/>
        </p:nvSpPr>
        <p:spPr>
          <a:xfrm rot="16200000">
            <a:off x="1736090" y="3398911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878511" y="349021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76D89D03-27DA-43D1-AC33-E0C0FF3AE57E}"/>
              </a:ext>
            </a:extLst>
          </p:cNvPr>
          <p:cNvSpPr txBox="1">
            <a:spLocks/>
          </p:cNvSpPr>
          <p:nvPr/>
        </p:nvSpPr>
        <p:spPr>
          <a:xfrm>
            <a:off x="1835696" y="148053"/>
            <a:ext cx="4824536" cy="6892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Right Side 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FC99C-511C-47A2-A847-081099723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0490"/>
            <a:ext cx="4880319" cy="43061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3C2912-9FA1-4279-95B3-174EC478BD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837336"/>
            <a:ext cx="3285480" cy="431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24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JavaScript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8671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13480" y="2668266"/>
            <a:ext cx="3894936" cy="576063"/>
          </a:xfrm>
        </p:spPr>
        <p:txBody>
          <a:bodyPr/>
          <a:lstStyle/>
          <a:p>
            <a:r>
              <a:rPr lang="en-US" altLang="ko-KR" dirty="0"/>
              <a:t>Welcome!!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13480" y="3316338"/>
            <a:ext cx="3894936" cy="288032"/>
          </a:xfrm>
        </p:spPr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04764" y="3651870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078CD-3301-4EA9-BC37-8A6965A96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486"/>
            <a:ext cx="9144000" cy="468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67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76D89D03-27DA-43D1-AC33-E0C0FF3AE57E}"/>
              </a:ext>
            </a:extLst>
          </p:cNvPr>
          <p:cNvSpPr txBox="1">
            <a:spLocks/>
          </p:cNvSpPr>
          <p:nvPr/>
        </p:nvSpPr>
        <p:spPr>
          <a:xfrm>
            <a:off x="1835696" y="148053"/>
            <a:ext cx="4824536" cy="6892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Input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1BF0CD-8DFA-467F-A1E2-2D23B4EA3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36" y="837336"/>
            <a:ext cx="7524328" cy="41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44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76D89D03-27DA-43D1-AC33-E0C0FF3AE57E}"/>
              </a:ext>
            </a:extLst>
          </p:cNvPr>
          <p:cNvSpPr txBox="1">
            <a:spLocks/>
          </p:cNvSpPr>
          <p:nvPr/>
        </p:nvSpPr>
        <p:spPr>
          <a:xfrm>
            <a:off x="1835696" y="148053"/>
            <a:ext cx="4824536" cy="6892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CBFE8-4820-4E50-936A-99D9F16232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103"/>
            <a:ext cx="9144000" cy="313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14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76D89D03-27DA-43D1-AC33-E0C0FF3AE57E}"/>
              </a:ext>
            </a:extLst>
          </p:cNvPr>
          <p:cNvSpPr txBox="1">
            <a:spLocks/>
          </p:cNvSpPr>
          <p:nvPr/>
        </p:nvSpPr>
        <p:spPr>
          <a:xfrm>
            <a:off x="539552" y="148053"/>
            <a:ext cx="8064896" cy="6892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Insert function to form event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AED52-0FC9-439F-B023-AEF29EA89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837336"/>
            <a:ext cx="7884368" cy="41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75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Have a nice day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7286241-8126-4346-AB46-3809678E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494"/>
            <a:ext cx="914400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47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64127" y="189142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76D89D03-27DA-43D1-AC33-E0C0FF3AE57E}"/>
              </a:ext>
            </a:extLst>
          </p:cNvPr>
          <p:cNvSpPr txBox="1">
            <a:spLocks/>
          </p:cNvSpPr>
          <p:nvPr/>
        </p:nvSpPr>
        <p:spPr>
          <a:xfrm>
            <a:off x="1835696" y="148053"/>
            <a:ext cx="4824536" cy="6892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Head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0A9C5-0DE5-44B7-8002-A0CB20DE8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013"/>
            <a:ext cx="9144000" cy="271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20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64127" y="189142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76D89D03-27DA-43D1-AC33-E0C0FF3AE57E}"/>
              </a:ext>
            </a:extLst>
          </p:cNvPr>
          <p:cNvSpPr txBox="1">
            <a:spLocks/>
          </p:cNvSpPr>
          <p:nvPr/>
        </p:nvSpPr>
        <p:spPr>
          <a:xfrm>
            <a:off x="1835696" y="148053"/>
            <a:ext cx="4824536" cy="6892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Left Side (1)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BAC04D-8A1A-4EBD-AB73-FCCA4A5E7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7336"/>
            <a:ext cx="9144000" cy="412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35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64127" y="189142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76D89D03-27DA-43D1-AC33-E0C0FF3AE57E}"/>
              </a:ext>
            </a:extLst>
          </p:cNvPr>
          <p:cNvSpPr txBox="1">
            <a:spLocks/>
          </p:cNvSpPr>
          <p:nvPr/>
        </p:nvSpPr>
        <p:spPr>
          <a:xfrm>
            <a:off x="1835696" y="148053"/>
            <a:ext cx="4824536" cy="6892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Left Side (2)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F701C-3D09-4C90-BC55-5DE77DA83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72"/>
            <a:ext cx="9144000" cy="424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92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76D89D03-27DA-43D1-AC33-E0C0FF3AE57E}"/>
              </a:ext>
            </a:extLst>
          </p:cNvPr>
          <p:cNvSpPr txBox="1">
            <a:spLocks/>
          </p:cNvSpPr>
          <p:nvPr/>
        </p:nvSpPr>
        <p:spPr>
          <a:xfrm>
            <a:off x="1835696" y="148053"/>
            <a:ext cx="4824536" cy="6892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Right Side (1)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2667C-8113-4369-B75E-B41D3E385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29227"/>
            <a:ext cx="7308304" cy="40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60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76D89D03-27DA-43D1-AC33-E0C0FF3AE57E}"/>
              </a:ext>
            </a:extLst>
          </p:cNvPr>
          <p:cNvSpPr txBox="1">
            <a:spLocks/>
          </p:cNvSpPr>
          <p:nvPr/>
        </p:nvSpPr>
        <p:spPr>
          <a:xfrm>
            <a:off x="1835696" y="148053"/>
            <a:ext cx="4824536" cy="6892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Right Side (2)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AF2F07-DBCC-441E-86C3-7B210EFDD3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2" y="802361"/>
            <a:ext cx="6704155" cy="419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9540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Default Font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2305</TotalTime>
  <Words>195</Words>
  <Application>Microsoft Office PowerPoint</Application>
  <PresentationFormat>On-screen Show (16:9)</PresentationFormat>
  <Paragraphs>44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맑은 고딕</vt:lpstr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antumkiriya@gmail.com</cp:lastModifiedBy>
  <cp:revision>103</cp:revision>
  <dcterms:created xsi:type="dcterms:W3CDTF">2016-12-05T23:26:54Z</dcterms:created>
  <dcterms:modified xsi:type="dcterms:W3CDTF">2021-11-13T01:52:07Z</dcterms:modified>
</cp:coreProperties>
</file>